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61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1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5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03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28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72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8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2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76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69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53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3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-99392"/>
            <a:ext cx="10332640" cy="695739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0645" y="-99392"/>
            <a:ext cx="12368697" cy="695739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0" y="332656"/>
            <a:ext cx="912769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Základní škola a Mateřská škola Černčice, Obecní úřad Černčice  Vás srdečně zvou na </a:t>
            </a:r>
          </a:p>
          <a:p>
            <a:r>
              <a:rPr lang="cs-CZ" sz="6600" b="1" dirty="0" smtClean="0">
                <a:latin typeface="Arial Rounded MT Bold" panose="020F0704030504030204" pitchFamily="34" charset="0"/>
              </a:rPr>
              <a:t>VÁNOČNÍ KONCERT</a:t>
            </a:r>
          </a:p>
          <a:p>
            <a:pPr algn="ctr"/>
            <a:r>
              <a:rPr lang="cs-CZ" sz="3200" b="1" dirty="0" smtClean="0"/>
              <a:t>                       </a:t>
            </a:r>
            <a:r>
              <a:rPr lang="cs-CZ" sz="3200" b="1" smtClean="0"/>
              <a:t>v pátek 8.prosince 2017 </a:t>
            </a:r>
            <a:r>
              <a:rPr lang="cs-CZ" sz="3200" b="1" dirty="0" smtClean="0"/>
              <a:t>v 17.00 hodin     </a:t>
            </a:r>
          </a:p>
          <a:p>
            <a:pPr algn="ctr"/>
            <a:r>
              <a:rPr lang="cs-CZ" sz="3200" b="1" dirty="0" smtClean="0"/>
              <a:t>                         v kostele sv. Jakuba v Černčicích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31840" y="3368572"/>
            <a:ext cx="60121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Účinkují:</a:t>
            </a:r>
          </a:p>
          <a:p>
            <a:r>
              <a:rPr lang="cs-CZ" sz="3200" b="1" dirty="0"/>
              <a:t>-</a:t>
            </a:r>
            <a:r>
              <a:rPr lang="cs-CZ" sz="3200" b="1" dirty="0" smtClean="0"/>
              <a:t> děti </a:t>
            </a:r>
            <a:r>
              <a:rPr lang="cs-CZ" sz="3200" b="1" dirty="0"/>
              <a:t>z mateřské </a:t>
            </a:r>
            <a:r>
              <a:rPr lang="cs-CZ" sz="3200" b="1" dirty="0" smtClean="0"/>
              <a:t>školy</a:t>
            </a:r>
          </a:p>
          <a:p>
            <a:r>
              <a:rPr lang="cs-CZ" sz="3200" b="1" dirty="0" smtClean="0"/>
              <a:t>- žáci základní školy</a:t>
            </a:r>
          </a:p>
          <a:p>
            <a:r>
              <a:rPr lang="cs-CZ" sz="3200" b="1" dirty="0" smtClean="0"/>
              <a:t>- Zdeněk </a:t>
            </a:r>
            <a:r>
              <a:rPr lang="cs-CZ" sz="3200" b="1" dirty="0"/>
              <a:t>a Gabriela </a:t>
            </a:r>
            <a:r>
              <a:rPr lang="cs-CZ" sz="3200" b="1" dirty="0" err="1"/>
              <a:t>Svědíkovi</a:t>
            </a:r>
            <a:endParaRPr lang="cs-CZ" sz="3200" b="1" dirty="0"/>
          </a:p>
          <a:p>
            <a:pPr marL="285750" indent="-285750">
              <a:buFontTx/>
              <a:buChar char="-"/>
            </a:pPr>
            <a:endParaRPr lang="cs-CZ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26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48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Sedláčková</dc:creator>
  <cp:lastModifiedBy>Ježková Miroslava</cp:lastModifiedBy>
  <cp:revision>7</cp:revision>
  <dcterms:created xsi:type="dcterms:W3CDTF">2017-11-22T18:49:05Z</dcterms:created>
  <dcterms:modified xsi:type="dcterms:W3CDTF">2017-11-29T12:02:12Z</dcterms:modified>
</cp:coreProperties>
</file>