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16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957336" cy="9179641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15574" y="755577"/>
            <a:ext cx="576575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Velikonoce v Černčicích</a:t>
            </a:r>
            <a:endParaRPr lang="cs-CZ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64704" y="1525018"/>
            <a:ext cx="54017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Pomozte nám velikonočně vyzdobit zahradu před naší školou. Přineste kraslice, pomlázku nebo jiný velikonoční symbol a přidejte ho do školní zahrady. </a:t>
            </a:r>
            <a:endParaRPr lang="cs-CZ" sz="2400" dirty="0" smtClean="0"/>
          </a:p>
          <a:p>
            <a:pPr algn="ctr"/>
            <a:r>
              <a:rPr lang="cs-CZ" sz="2400" b="1" dirty="0" smtClean="0"/>
              <a:t>Těšíme se na Vaše nápady!</a:t>
            </a:r>
            <a:endParaRPr lang="cs-CZ" sz="2400" b="1" dirty="0"/>
          </a:p>
        </p:txBody>
      </p:sp>
      <p:pic>
        <p:nvPicPr>
          <p:cNvPr id="5" name="Obrázek 4"/>
          <p:cNvPicPr/>
          <p:nvPr/>
        </p:nvPicPr>
        <p:blipFill>
          <a:blip r:embed="rId3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500" y="7055532"/>
            <a:ext cx="1136261" cy="1326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4" y="3545704"/>
            <a:ext cx="2784309" cy="208823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0768" y="5861141"/>
            <a:ext cx="1875708" cy="252111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144" y="3707904"/>
            <a:ext cx="2372906" cy="318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9519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33</Words>
  <Application>Microsoft Office PowerPoint</Application>
  <PresentationFormat>Předvádění na obrazovce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Hana Sedláčková</dc:creator>
  <cp:lastModifiedBy>Ježková Miroslava</cp:lastModifiedBy>
  <cp:revision>3</cp:revision>
  <cp:lastPrinted>2021-03-25T06:43:25Z</cp:lastPrinted>
  <dcterms:created xsi:type="dcterms:W3CDTF">2021-03-24T17:44:22Z</dcterms:created>
  <dcterms:modified xsi:type="dcterms:W3CDTF">2021-03-25T06:43:40Z</dcterms:modified>
</cp:coreProperties>
</file>