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614" cy="500471"/>
          </a:xfrm>
          <a:prstGeom prst="rect">
            <a:avLst/>
          </a:prstGeom>
        </p:spPr>
        <p:txBody>
          <a:bodyPr vert="horz" lIns="89163" tIns="44582" rIns="89163" bIns="445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10" y="0"/>
            <a:ext cx="2984613" cy="500471"/>
          </a:xfrm>
          <a:prstGeom prst="rect">
            <a:avLst/>
          </a:prstGeom>
        </p:spPr>
        <p:txBody>
          <a:bodyPr vert="horz" lIns="89163" tIns="44582" rIns="89163" bIns="44582" rtlCol="0"/>
          <a:lstStyle>
            <a:lvl1pPr algn="r">
              <a:defRPr sz="1200"/>
            </a:lvl1pPr>
          </a:lstStyle>
          <a:p>
            <a:fld id="{D53190E3-E4DA-4EFD-BAD9-8615D7CC746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8275"/>
            <a:ext cx="2984614" cy="500471"/>
          </a:xfrm>
          <a:prstGeom prst="rect">
            <a:avLst/>
          </a:prstGeom>
        </p:spPr>
        <p:txBody>
          <a:bodyPr vert="horz" lIns="89163" tIns="44582" rIns="89163" bIns="445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10" y="9518275"/>
            <a:ext cx="2984613" cy="500471"/>
          </a:xfrm>
          <a:prstGeom prst="rect">
            <a:avLst/>
          </a:prstGeom>
        </p:spPr>
        <p:txBody>
          <a:bodyPr vert="horz" lIns="89163" tIns="44582" rIns="89163" bIns="44582" rtlCol="0" anchor="b"/>
          <a:lstStyle>
            <a:lvl1pPr algn="r">
              <a:defRPr sz="1200"/>
            </a:lvl1pPr>
          </a:lstStyle>
          <a:p>
            <a:fld id="{20412F89-A8BA-4C06-908A-CF68FC541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61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32656"/>
            <a:ext cx="8983146" cy="619462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9552" y="332656"/>
            <a:ext cx="561662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OBECNÍ ÚŘAD A ZÁKLADNÍ ŠKOLA V ČERNČICÍCH</a:t>
            </a:r>
          </a:p>
          <a:p>
            <a:pPr algn="ctr"/>
            <a:r>
              <a:rPr lang="cs-CZ" b="1" dirty="0" smtClean="0"/>
              <a:t>pořádá</a:t>
            </a:r>
          </a:p>
          <a:p>
            <a:pPr algn="ctr"/>
            <a:r>
              <a:rPr lang="cs-CZ" sz="4000" b="1" dirty="0" smtClean="0"/>
              <a:t>MASOPUSTNÍ PRŮVOD OBCÍ</a:t>
            </a:r>
          </a:p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91680" y="2924944"/>
            <a:ext cx="4248472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 sobotu 18.února 2023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raz masek ve 13.00 hodin u školy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Přijďte v masce nebo bez ní, přivítejte průvod u svého domu nebo nám přijďte naproti…hlavní je, že budete při tom!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803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45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Sedláčková</dc:creator>
  <cp:lastModifiedBy>Ježková Miroslava</cp:lastModifiedBy>
  <cp:revision>6</cp:revision>
  <dcterms:created xsi:type="dcterms:W3CDTF">2022-02-21T08:37:53Z</dcterms:created>
  <dcterms:modified xsi:type="dcterms:W3CDTF">2023-01-31T11:25:52Z</dcterms:modified>
</cp:coreProperties>
</file>